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6" r:id="rId14"/>
    <p:sldId id="575" r:id="rId15"/>
    <p:sldId id="337" r:id="rId16"/>
    <p:sldId id="336" r:id="rId17"/>
    <p:sldId id="272" r:id="rId18"/>
    <p:sldId id="578" r:id="rId19"/>
    <p:sldId id="262" r:id="rId20"/>
    <p:sldId id="260" r:id="rId21"/>
    <p:sldId id="569" r:id="rId22"/>
    <p:sldId id="568" r:id="rId23"/>
    <p:sldId id="349" r:id="rId24"/>
    <p:sldId id="567" r:id="rId25"/>
    <p:sldId id="340" r:id="rId26"/>
    <p:sldId id="273" r:id="rId27"/>
    <p:sldId id="339" r:id="rId28"/>
    <p:sldId id="342" r:id="rId29"/>
    <p:sldId id="271" r:id="rId30"/>
    <p:sldId id="258" r:id="rId31"/>
    <p:sldId id="267" r:id="rId32"/>
    <p:sldId id="269" r:id="rId33"/>
    <p:sldId id="261" r:id="rId34"/>
    <p:sldId id="270" r:id="rId35"/>
    <p:sldId id="341" r:id="rId36"/>
    <p:sldId id="335" r:id="rId37"/>
    <p:sldId id="265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1380</Words>
  <Application>Microsoft Office PowerPoint</Application>
  <PresentationFormat>Widescreen</PresentationFormat>
  <Paragraphs>325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65</cp:revision>
  <dcterms:created xsi:type="dcterms:W3CDTF">2023-09-26T07:24:08Z</dcterms:created>
  <dcterms:modified xsi:type="dcterms:W3CDTF">2024-02-16T13:37:57Z</dcterms:modified>
</cp:coreProperties>
</file>